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60" r:id="rId4"/>
    <p:sldId id="262" r:id="rId5"/>
    <p:sldId id="265" r:id="rId6"/>
    <p:sldId id="263" r:id="rId7"/>
    <p:sldId id="264" r:id="rId8"/>
    <p:sldId id="266" r:id="rId9"/>
    <p:sldId id="267" r:id="rId10"/>
  </p:sldIdLst>
  <p:sldSz cx="12192000" cy="6858000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r>
              <a:rPr lang="en-US" smtClean="0"/>
              <a:t>Online Giving - St. Joseph, Vacaville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87ECB72-2602-48B0-BFD5-2921AF76D1DB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B71945F-8F47-464D-A946-58E16C488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9192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r>
              <a:rPr lang="en-US" smtClean="0"/>
              <a:t>Online Giving - St. Joseph, Vacaville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1E990A6-FB8A-4061-B472-9B625752394D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80004"/>
            <a:ext cx="5613400" cy="366545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0DF3242-5367-4E3B-A36D-E8014F30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34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3242-5367-4E3B-A36D-E8014F3022DB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Online Giving - St. Joseph, Vacaville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6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3242-5367-4E3B-A36D-E8014F3022DB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Online Giving - St. Joseph, Vacaville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4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3242-5367-4E3B-A36D-E8014F3022DB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Online Giving - St. Joseph, Vacaville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0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3242-5367-4E3B-A36D-E8014F3022DB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Online Giving - St. Joseph, Vacaville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3242-5367-4E3B-A36D-E8014F3022DB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Online Giving - St. Joseph, Vacaville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3242-5367-4E3B-A36D-E8014F3022DB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Online Giving - St. Joseph, Vacaville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5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8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7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0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6BE9-41A7-460C-A401-D15B245E4417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76AE-4D44-4829-BA32-4B01A3C2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6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-102871"/>
            <a:ext cx="9478385" cy="1330036"/>
          </a:xfrm>
        </p:spPr>
        <p:txBody>
          <a:bodyPr/>
          <a:lstStyle/>
          <a:p>
            <a:pPr algn="ctr"/>
            <a:r>
              <a:rPr lang="en-US" dirty="0" smtClean="0"/>
              <a:t>Go to stjv.org. Click “Donate”. </a:t>
            </a:r>
            <a:br>
              <a:rPr lang="en-US" dirty="0" smtClean="0"/>
            </a:br>
            <a:r>
              <a:rPr lang="en-US" dirty="0" smtClean="0"/>
              <a:t>Then click “View Donor Portal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0" y="1280161"/>
            <a:ext cx="10876063" cy="5280660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7171805" y="4488873"/>
            <a:ext cx="444731" cy="3969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89274" y="3730336"/>
            <a:ext cx="1330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 c</a:t>
            </a:r>
            <a:r>
              <a:rPr lang="en-US" dirty="0" smtClean="0">
                <a:solidFill>
                  <a:schemeClr val="bg1"/>
                </a:solidFill>
              </a:rPr>
              <a:t>lick </a:t>
            </a:r>
            <a:r>
              <a:rPr lang="en-US" dirty="0" smtClean="0">
                <a:solidFill>
                  <a:schemeClr val="bg1"/>
                </a:solidFill>
              </a:rPr>
              <a:t>here to create or access your account.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38155" y="4488873"/>
            <a:ext cx="12261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9685" y="3685476"/>
            <a:ext cx="133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 an amount </a:t>
            </a:r>
            <a:r>
              <a:rPr lang="en-US" dirty="0" smtClean="0">
                <a:solidFill>
                  <a:schemeClr val="bg1"/>
                </a:solidFill>
              </a:rPr>
              <a:t>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70864" y="4687339"/>
            <a:ext cx="1228203" cy="3834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777875"/>
          </a:xfrm>
        </p:spPr>
        <p:txBody>
          <a:bodyPr/>
          <a:lstStyle/>
          <a:p>
            <a:pPr algn="ctr"/>
            <a:r>
              <a:rPr lang="en-US" dirty="0" smtClean="0"/>
              <a:t>Donor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8" y="902022"/>
            <a:ext cx="11772411" cy="5647367"/>
          </a:xfrm>
        </p:spPr>
      </p:pic>
      <p:sp>
        <p:nvSpPr>
          <p:cNvPr id="5" name="TextBox 4"/>
          <p:cNvSpPr txBox="1"/>
          <p:nvPr/>
        </p:nvSpPr>
        <p:spPr>
          <a:xfrm>
            <a:off x="9052560" y="2274570"/>
            <a:ext cx="265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Login here if you have an existing account.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1973818"/>
            <a:ext cx="256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New </a:t>
            </a:r>
            <a:r>
              <a:rPr lang="en-US" sz="4000" dirty="0">
                <a:solidFill>
                  <a:schemeClr val="bg1"/>
                </a:solidFill>
              </a:rPr>
              <a:t>u</a:t>
            </a:r>
            <a:r>
              <a:rPr lang="en-US" sz="4000" dirty="0" smtClean="0">
                <a:solidFill>
                  <a:schemeClr val="bg1"/>
                </a:solidFill>
              </a:rPr>
              <a:t>sers click here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48790" y="3297257"/>
            <a:ext cx="1177290" cy="4517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138160" y="4469130"/>
            <a:ext cx="914400" cy="114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4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006" y="1511877"/>
            <a:ext cx="33749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Fill out your basic information to create an account.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"/>
          <a:stretch/>
        </p:blipFill>
        <p:spPr>
          <a:xfrm>
            <a:off x="4145973" y="72736"/>
            <a:ext cx="7585202" cy="6640935"/>
          </a:xfrm>
        </p:spPr>
      </p:pic>
    </p:spTree>
    <p:extLst>
      <p:ext uri="{BB962C8B-B14F-4D97-AF65-F5344CB8AC3E}">
        <p14:creationId xmlns:p14="http://schemas.microsoft.com/office/powerpoint/2010/main" val="1230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731520"/>
            <a:ext cx="2891789" cy="5137468"/>
          </a:xfrm>
        </p:spPr>
        <p:txBody>
          <a:bodyPr>
            <a:noAutofit/>
          </a:bodyPr>
          <a:lstStyle/>
          <a:p>
            <a:r>
              <a:rPr lang="en-US" sz="2800" dirty="0" smtClean="0"/>
              <a:t>Enter your payment information here.</a:t>
            </a:r>
          </a:p>
          <a:p>
            <a:r>
              <a:rPr lang="en-US" sz="2800" dirty="0" smtClean="0"/>
              <a:t>Visa, </a:t>
            </a:r>
            <a:r>
              <a:rPr lang="en-US" sz="2800" dirty="0" err="1" smtClean="0"/>
              <a:t>Mastercard</a:t>
            </a:r>
            <a:r>
              <a:rPr lang="en-US" sz="2800" dirty="0" smtClean="0"/>
              <a:t>, and American Express are accepted, or you click on the “Use Check” image to link to your bank account.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91" y="165663"/>
            <a:ext cx="8261528" cy="6505303"/>
          </a:xfrm>
        </p:spPr>
      </p:pic>
    </p:spTree>
    <p:extLst>
      <p:ext uri="{BB962C8B-B14F-4D97-AF65-F5344CB8AC3E}">
        <p14:creationId xmlns:p14="http://schemas.microsoft.com/office/powerpoint/2010/main" val="24431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98230" y="1223010"/>
            <a:ext cx="2937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Fill out your information as it appears on your checks, along with your name and the name of your bank.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7" y="160478"/>
            <a:ext cx="7535327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9473" y="2566555"/>
            <a:ext cx="2337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can choose which fund to give to when making any donation.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/>
          <a:stretch/>
        </p:blipFill>
        <p:spPr>
          <a:xfrm>
            <a:off x="426028" y="312882"/>
            <a:ext cx="8125690" cy="6452440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928264" y="2566555"/>
            <a:ext cx="1143000" cy="10910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578" y="656664"/>
            <a:ext cx="3469321" cy="5131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Under “Scheduled Giving” you can arrange for your donation to be paid automatically on a regular schedule - - monthly, twice a month, weekly, or bi-weekly - - whatever works best for you.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"/>
          <a:stretch/>
        </p:blipFill>
        <p:spPr>
          <a:xfrm>
            <a:off x="4031674" y="129101"/>
            <a:ext cx="7346372" cy="6648767"/>
          </a:xfrm>
        </p:spPr>
      </p:pic>
      <p:sp>
        <p:nvSpPr>
          <p:cNvPr id="2" name="Oval 1"/>
          <p:cNvSpPr/>
          <p:nvPr/>
        </p:nvSpPr>
        <p:spPr>
          <a:xfrm>
            <a:off x="4031674" y="1537854"/>
            <a:ext cx="2067791" cy="9767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"/>
          <a:stretch/>
        </p:blipFill>
        <p:spPr>
          <a:xfrm>
            <a:off x="3585540" y="840726"/>
            <a:ext cx="8279094" cy="45408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25" y="1205346"/>
            <a:ext cx="2609993" cy="38115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 to “My Account” to update your personal information and view your giving history.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585540" y="3572394"/>
            <a:ext cx="2067791" cy="9767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5850" y="548640"/>
            <a:ext cx="982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That’s it! You can now donate online with ease.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Thank you for your stewardship of St. Joseph Parish.</a:t>
            </a:r>
            <a:endParaRPr lang="en-US" sz="3200" dirty="0"/>
          </a:p>
        </p:txBody>
      </p:sp>
      <p:pic>
        <p:nvPicPr>
          <p:cNvPr id="6" name="Picture 2" descr="C:\Users\Owner\Pictures\JASONS BIRTHDAY 10-12-2014\DSC02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692" y="2261712"/>
            <a:ext cx="5492115" cy="4119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6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248</Words>
  <Application>Microsoft Office PowerPoint</Application>
  <PresentationFormat>Widescreen</PresentationFormat>
  <Paragraphs>28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Go to stjv.org. Click “Donate”.  Then click “View Donor Portal</vt:lpstr>
      <vt:lpstr>Donor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Giving</dc:title>
  <dc:creator>Melissa</dc:creator>
  <cp:lastModifiedBy>Melissa</cp:lastModifiedBy>
  <cp:revision>15</cp:revision>
  <cp:lastPrinted>2017-08-09T22:05:14Z</cp:lastPrinted>
  <dcterms:created xsi:type="dcterms:W3CDTF">2017-07-18T21:09:58Z</dcterms:created>
  <dcterms:modified xsi:type="dcterms:W3CDTF">2017-08-12T23:10:52Z</dcterms:modified>
</cp:coreProperties>
</file>